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77"/>
  </p:normalViewPr>
  <p:slideViewPr>
    <p:cSldViewPr snapToGrid="0" snapToObjects="1">
      <p:cViewPr varScale="1">
        <p:scale>
          <a:sx n="76" d="100"/>
          <a:sy n="76" d="100"/>
        </p:scale>
        <p:origin x="21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Quit</a:t>
            </a:r>
            <a:r>
              <a:rPr lang="nl-NL" dirty="0" smtClean="0"/>
              <a:t> smoking </a:t>
            </a:r>
            <a:r>
              <a:rPr lang="nl-NL" dirty="0" err="1" smtClean="0"/>
              <a:t>habits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Gemaakt door groepje 12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8881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Het idee	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71600" y="2313709"/>
            <a:ext cx="9601200" cy="3581400"/>
          </a:xfrm>
        </p:spPr>
        <p:txBody>
          <a:bodyPr/>
          <a:lstStyle/>
          <a:p>
            <a:r>
              <a:rPr lang="nl-NL" dirty="0" smtClean="0"/>
              <a:t>Meiden tussen 16 en 25</a:t>
            </a:r>
          </a:p>
          <a:p>
            <a:r>
              <a:rPr lang="nl-NL" dirty="0" smtClean="0"/>
              <a:t>Rooktijden instellen</a:t>
            </a:r>
          </a:p>
          <a:p>
            <a:r>
              <a:rPr lang="nl-NL" dirty="0" smtClean="0"/>
              <a:t>Notificatie op ingesteld tijd</a:t>
            </a:r>
          </a:p>
          <a:p>
            <a:r>
              <a:rPr lang="nl-NL" dirty="0" smtClean="0"/>
              <a:t>Hoeveel sigaretten gerookt?</a:t>
            </a:r>
          </a:p>
          <a:p>
            <a:r>
              <a:rPr lang="nl-NL" dirty="0" smtClean="0"/>
              <a:t>Game spelen</a:t>
            </a:r>
          </a:p>
          <a:p>
            <a:r>
              <a:rPr lang="nl-NL" dirty="0" smtClean="0"/>
              <a:t>Statistieken bekijken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9325" y="730442"/>
            <a:ext cx="2903475" cy="5164667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580" y="1040629"/>
            <a:ext cx="2837657" cy="454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564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De game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Hexa</a:t>
            </a:r>
            <a:r>
              <a:rPr lang="nl-NL" dirty="0" smtClean="0"/>
              <a:t> </a:t>
            </a:r>
            <a:r>
              <a:rPr lang="nl-NL" dirty="0" err="1" smtClean="0"/>
              <a:t>puzzle</a:t>
            </a:r>
            <a:endParaRPr lang="nl-NL" dirty="0" smtClean="0"/>
          </a:p>
          <a:p>
            <a:r>
              <a:rPr lang="nl-NL" dirty="0" smtClean="0"/>
              <a:t>Open vragen tussen levels</a:t>
            </a:r>
          </a:p>
          <a:p>
            <a:r>
              <a:rPr lang="nl-NL" dirty="0" smtClean="0"/>
              <a:t>Tussentijdse positieve feedback</a:t>
            </a:r>
          </a:p>
          <a:p>
            <a:r>
              <a:rPr lang="nl-NL" dirty="0" smtClean="0"/>
              <a:t>Positieve sfeer, niks negatiefs</a:t>
            </a:r>
          </a:p>
          <a:p>
            <a:r>
              <a:rPr lang="nl-NL" dirty="0" smtClean="0"/>
              <a:t>Afleiding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047" y="1028294"/>
            <a:ext cx="3021753" cy="483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76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F10001025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025" id="{F9915BBD-9749-466F-995C-8C8D6A938EC0}" vid="{CF1D1A65-FC75-42D2-B7EF-D2991382DC6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Bijsnijden</Template>
  <TotalTime>10</TotalTime>
  <Words>45</Words>
  <Application>Microsoft Macintosh PowerPoint</Application>
  <PresentationFormat>Breedbeeld</PresentationFormat>
  <Paragraphs>15</Paragraphs>
  <Slides>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1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</vt:i4>
      </vt:variant>
    </vt:vector>
  </HeadingPairs>
  <TitlesOfParts>
    <vt:vector size="5" baseType="lpstr">
      <vt:lpstr>Franklin Gothic Book</vt:lpstr>
      <vt:lpstr>TF10001025</vt:lpstr>
      <vt:lpstr>Quit smoking habits</vt:lpstr>
      <vt:lpstr>Het idee </vt:lpstr>
      <vt:lpstr>De game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Quit smoking habits</dc:title>
  <dc:creator>Jordy Wijman</dc:creator>
  <cp:lastModifiedBy>Jordy Wijman</cp:lastModifiedBy>
  <cp:revision>2</cp:revision>
  <dcterms:created xsi:type="dcterms:W3CDTF">2017-03-09T10:55:56Z</dcterms:created>
  <dcterms:modified xsi:type="dcterms:W3CDTF">2017-03-09T11:06:48Z</dcterms:modified>
</cp:coreProperties>
</file>

<file path=docProps/thumbnail.jpeg>
</file>